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88" r:id="rId2"/>
    <p:sldId id="389" r:id="rId3"/>
    <p:sldId id="390" r:id="rId4"/>
    <p:sldId id="391" r:id="rId5"/>
    <p:sldId id="392" r:id="rId6"/>
    <p:sldId id="393" r:id="rId7"/>
  </p:sldIdLst>
  <p:sldSz cx="12192000" cy="6858000"/>
  <p:notesSz cx="6858000" cy="9144000"/>
  <p:custDataLst>
    <p:tags r:id="rId8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6202C"/>
    <a:srgbClr val="2C0058"/>
    <a:srgbClr val="F5CDCB"/>
    <a:srgbClr val="FBEBEA"/>
    <a:srgbClr val="F0F0F0"/>
    <a:srgbClr val="7103DF"/>
    <a:srgbClr val="2C0158"/>
    <a:srgbClr val="5F08C2"/>
    <a:srgbClr val="7700F0"/>
    <a:srgbClr val="18171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4" autoAdjust="0"/>
    <p:restoredTop sz="94660"/>
  </p:normalViewPr>
  <p:slideViewPr>
    <p:cSldViewPr snapToGrid="0">
      <p:cViewPr>
        <p:scale>
          <a:sx n="66" d="100"/>
          <a:sy n="66" d="100"/>
        </p:scale>
        <p:origin x="852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AD783-AAD0-03DE-36D0-2A31EDAAFE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84B29E5-4E2B-DFE4-5521-F3B39E3FE9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58A97-5C23-160F-A18C-33DB4F0E59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C6E55C-3358-F924-F476-85F0AEA52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646D-0A85-3CD5-999D-41FED11CB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5748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0BBCE-21AD-0F8E-B8EA-908F456B2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57C2E2-51CF-0C67-538C-4F0677E867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AEE16-E329-3F42-2281-91C0EF079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B30ED7-6E48-5202-A6F1-E41D1C947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009486-6483-D6B1-9C38-2DF8BE8FB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3180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243E5A2-E950-C137-CC0D-BB2014BF88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4A2960-B629-07E1-5782-7E2B1A5E5D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0C53F6-AC2A-9236-95D6-09A8CC3EC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E9287-7277-4FAA-C2C5-07039C461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A1B19B-C84F-AC40-8D47-7EB344BD4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570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36A1C-247B-8323-7E6C-3081AF4E8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A92D34-3435-311D-9736-E0D2BD81E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0FBB7F-EC87-CF10-04CB-821B4FAE8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350789-E429-F627-26BE-C5FBAE655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F631FC-F98D-3546-1158-83DA307DC1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667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EAC166-B0D3-9BE9-FA3E-1CA3FF43B6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354B26-E426-84BD-E17C-2D35E0E876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5CBD04-759B-5847-78C1-12BDF8213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799A70-FA26-801D-2BD0-4FBD7C0E7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7B722B-B5D7-04C7-16BE-67CCD331C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521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CE83BA-2B60-85F4-06C5-A3C46A9346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5571AA-5B21-FD1C-0559-30C657B633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838784-CCC2-A61D-07FE-0B43BE341C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FF7330-2820-D50A-DE38-ED9B2AFD4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B0C93B-B6F0-9A2D-C08B-204F4D9D6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C73C8F-7F44-A3E3-3A32-A99E82604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801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F8EB0-6299-66CF-0A19-E5A5E1263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DB242-DF1C-432F-2A37-75DC9787FA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16FC9-65A3-CD37-02E8-30918EE527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0D2E97-E60D-A57A-AC25-51DE20896B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A1B0BC3-C55D-B988-343B-82E3F98AC8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7204249-32DC-DDB8-7671-31133384C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480B71-0B53-4B4A-04EA-356902F3F3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58DF84-4370-FC20-B253-5AF3594A3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745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127E8F-C9A0-42BB-5E47-F48631121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91E40D-626C-157B-D511-09D2BA7BE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8A84C0-C799-D21C-50AD-5BE782855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C81048-B747-A80F-EAC1-3E1C2939B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08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70509-D220-EBA6-828C-71C2FC9D9A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53B054C-A222-3CD3-0B53-75D1C3DE7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81A449-4438-E805-501C-05AFED1786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787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4D8B1-9A7E-D659-982D-BB41D100B8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37E814-F6F8-9662-82C4-38BADC12F9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E19013-8461-36EA-CDDE-431A1D1EF9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7E44A-4E5F-98AB-6687-7BC4783EF5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97C7CA-A952-0A16-4769-D8A412D676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8777E9-DAFB-DBB6-2974-E54EC4901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3990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606212-32AE-A795-B6E3-218E80873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F3AF52D-32F4-0F8D-E0FB-E0C38B5017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4D83FD4-A33F-0AFE-0960-263D53F8D1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4D85CE-B261-5A84-2C91-4EC7F8A6E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6FEA785-A772-426B-518E-091B36CA0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6F8F0E-3408-C5F4-A071-5B2691587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08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8DAD10-89DF-6A35-9115-9A76B7BCF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7156EA-E350-0D85-72F7-C62045D8D8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951B97-86E3-E641-95DA-6A5DC08BCC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4F46B0-1AB9-41E2-9647-750F60CDB985}" type="datetimeFigureOut">
              <a:rPr lang="en-US" smtClean="0"/>
              <a:t>1/25/2023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274298-1BF9-1C13-39C5-DDB2091CDF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8DE1C4-1054-8A36-58DD-FDBF23E62A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9D914-55E7-4664-A350-8303908C3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38867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6.png"/><Relationship Id="rId7" Type="http://schemas.openxmlformats.org/officeDocument/2006/relationships/image" Target="../media/image8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microsoft.com/office/2007/relationships/hdphoto" Target="../media/hdphoto3.wdp"/><Relationship Id="rId5" Type="http://schemas.openxmlformats.org/officeDocument/2006/relationships/image" Target="../media/image7.png"/><Relationship Id="rId4" Type="http://schemas.microsoft.com/office/2007/relationships/hdphoto" Target="../media/hdphoto2.wdp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microsoft.com/office/2007/relationships/hdphoto" Target="../media/hdphoto3.wdp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6.png"/><Relationship Id="rId9" Type="http://schemas.microsoft.com/office/2007/relationships/hdphoto" Target="../media/hdphoto5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3.png"/><Relationship Id="rId7" Type="http://schemas.microsoft.com/office/2007/relationships/hdphoto" Target="../media/hdphoto4.wdp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6.png"/><Relationship Id="rId9" Type="http://schemas.microsoft.com/office/2007/relationships/hdphoto" Target="../media/hdphoto5.wdp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6" Type="http://schemas.microsoft.com/office/2007/relationships/hdphoto" Target="../media/hdphoto4.wdp"/><Relationship Id="rId5" Type="http://schemas.openxmlformats.org/officeDocument/2006/relationships/image" Target="../media/image8.png"/><Relationship Id="rId10" Type="http://schemas.microsoft.com/office/2007/relationships/hdphoto" Target="../media/hdphoto3.wdp"/><Relationship Id="rId4" Type="http://schemas.microsoft.com/office/2007/relationships/hdphoto" Target="../media/hdphoto2.wdp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A picture containing person, outdoor, dark&#10;&#10;Description automatically generated">
            <a:extLst>
              <a:ext uri="{FF2B5EF4-FFF2-40B4-BE49-F238E27FC236}">
                <a16:creationId xmlns:a16="http://schemas.microsoft.com/office/drawing/2014/main" id="{2B09AC8A-6A25-054D-BDAB-02383DDB4CD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-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294" b="2539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A3A273CA-D3A6-5CB6-ACE4-06A544112ED2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7918F11F-6250-7D98-4C02-CE8964F9DBAB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custGeom>
              <a:avLst/>
              <a:gdLst/>
              <a:ahLst/>
              <a:cxnLst/>
              <a:rect l="l" t="t" r="r" b="b"/>
              <a:pathLst>
                <a:path w="12192000" h="6858000">
                  <a:moveTo>
                    <a:pt x="0" y="0"/>
                  </a:moveTo>
                  <a:lnTo>
                    <a:pt x="12192000" y="0"/>
                  </a:lnTo>
                  <a:lnTo>
                    <a:pt x="12192000" y="6858000"/>
                  </a:lnTo>
                  <a:lnTo>
                    <a:pt x="0" y="6858000"/>
                  </a:lnTo>
                  <a:lnTo>
                    <a:pt x="0" y="0"/>
                  </a:lnTo>
                  <a:close/>
                  <a:moveTo>
                    <a:pt x="8352759" y="2469394"/>
                  </a:moveTo>
                  <a:cubicBezTo>
                    <a:pt x="8137494" y="2469394"/>
                    <a:pt x="7966997" y="2524639"/>
                    <a:pt x="7841266" y="2635129"/>
                  </a:cubicBezTo>
                  <a:cubicBezTo>
                    <a:pt x="7715537" y="2745619"/>
                    <a:pt x="7648861" y="2902781"/>
                    <a:pt x="7641241" y="3106616"/>
                  </a:cubicBezTo>
                  <a:lnTo>
                    <a:pt x="8118444" y="3106616"/>
                  </a:lnTo>
                  <a:cubicBezTo>
                    <a:pt x="8124159" y="3041846"/>
                    <a:pt x="8144638" y="2987554"/>
                    <a:pt x="8179881" y="2943739"/>
                  </a:cubicBezTo>
                  <a:cubicBezTo>
                    <a:pt x="8215123" y="2899924"/>
                    <a:pt x="8268939" y="2878016"/>
                    <a:pt x="8341329" y="2878016"/>
                  </a:cubicBezTo>
                  <a:cubicBezTo>
                    <a:pt x="8408004" y="2878016"/>
                    <a:pt x="8460391" y="2897066"/>
                    <a:pt x="8498491" y="2935166"/>
                  </a:cubicBezTo>
                  <a:cubicBezTo>
                    <a:pt x="8536592" y="2973266"/>
                    <a:pt x="8555641" y="3026606"/>
                    <a:pt x="8555641" y="3095186"/>
                  </a:cubicBezTo>
                  <a:cubicBezTo>
                    <a:pt x="8555641" y="3180911"/>
                    <a:pt x="8525637" y="3240443"/>
                    <a:pt x="8465630" y="3273780"/>
                  </a:cubicBezTo>
                  <a:cubicBezTo>
                    <a:pt x="8405622" y="3307117"/>
                    <a:pt x="8327041" y="3323786"/>
                    <a:pt x="8229886" y="3323786"/>
                  </a:cubicBezTo>
                  <a:lnTo>
                    <a:pt x="8138447" y="3323786"/>
                  </a:lnTo>
                  <a:lnTo>
                    <a:pt x="8138447" y="3720979"/>
                  </a:lnTo>
                  <a:lnTo>
                    <a:pt x="8229886" y="3720979"/>
                  </a:lnTo>
                  <a:cubicBezTo>
                    <a:pt x="8357522" y="3720979"/>
                    <a:pt x="8450390" y="3741457"/>
                    <a:pt x="8508492" y="3782415"/>
                  </a:cubicBezTo>
                  <a:cubicBezTo>
                    <a:pt x="8566595" y="3823372"/>
                    <a:pt x="8595646" y="3889571"/>
                    <a:pt x="8595646" y="3981011"/>
                  </a:cubicBezTo>
                  <a:cubicBezTo>
                    <a:pt x="8595646" y="4051496"/>
                    <a:pt x="8575168" y="4108170"/>
                    <a:pt x="8534210" y="4151032"/>
                  </a:cubicBezTo>
                  <a:cubicBezTo>
                    <a:pt x="8493252" y="4193895"/>
                    <a:pt x="8435626" y="4215326"/>
                    <a:pt x="8361331" y="4215326"/>
                  </a:cubicBezTo>
                  <a:cubicBezTo>
                    <a:pt x="8273702" y="4215326"/>
                    <a:pt x="8207027" y="4191037"/>
                    <a:pt x="8161307" y="4142460"/>
                  </a:cubicBezTo>
                  <a:cubicBezTo>
                    <a:pt x="8115587" y="4093882"/>
                    <a:pt x="8091774" y="4027684"/>
                    <a:pt x="8089869" y="3943864"/>
                  </a:cubicBezTo>
                  <a:lnTo>
                    <a:pt x="7615524" y="3943864"/>
                  </a:lnTo>
                  <a:cubicBezTo>
                    <a:pt x="7623144" y="4170559"/>
                    <a:pt x="7695058" y="4340104"/>
                    <a:pt x="7831265" y="4452499"/>
                  </a:cubicBezTo>
                  <a:cubicBezTo>
                    <a:pt x="7967473" y="4564894"/>
                    <a:pt x="8149876" y="4621091"/>
                    <a:pt x="8378476" y="4621091"/>
                  </a:cubicBezTo>
                  <a:cubicBezTo>
                    <a:pt x="8521351" y="4621091"/>
                    <a:pt x="8644700" y="4595374"/>
                    <a:pt x="8748522" y="4543939"/>
                  </a:cubicBezTo>
                  <a:cubicBezTo>
                    <a:pt x="8852345" y="4492504"/>
                    <a:pt x="8931402" y="4421542"/>
                    <a:pt x="8985694" y="4331055"/>
                  </a:cubicBezTo>
                  <a:cubicBezTo>
                    <a:pt x="9039987" y="4240567"/>
                    <a:pt x="9067134" y="4136269"/>
                    <a:pt x="9067134" y="4018159"/>
                  </a:cubicBezTo>
                  <a:cubicBezTo>
                    <a:pt x="9067134" y="3886714"/>
                    <a:pt x="9035701" y="3779081"/>
                    <a:pt x="8972836" y="3695261"/>
                  </a:cubicBezTo>
                  <a:cubicBezTo>
                    <a:pt x="8909972" y="3611441"/>
                    <a:pt x="8824246" y="3551434"/>
                    <a:pt x="8715661" y="3515239"/>
                  </a:cubicBezTo>
                  <a:lnTo>
                    <a:pt x="8715661" y="3503809"/>
                  </a:lnTo>
                  <a:cubicBezTo>
                    <a:pt x="8799482" y="3475234"/>
                    <a:pt x="8872824" y="3421417"/>
                    <a:pt x="8935688" y="3342360"/>
                  </a:cubicBezTo>
                  <a:cubicBezTo>
                    <a:pt x="8998554" y="3263302"/>
                    <a:pt x="9029986" y="3160909"/>
                    <a:pt x="9029986" y="3035179"/>
                  </a:cubicBezTo>
                  <a:cubicBezTo>
                    <a:pt x="9029986" y="2928499"/>
                    <a:pt x="9003793" y="2832296"/>
                    <a:pt x="8951405" y="2746571"/>
                  </a:cubicBezTo>
                  <a:cubicBezTo>
                    <a:pt x="8899018" y="2660846"/>
                    <a:pt x="8821865" y="2593219"/>
                    <a:pt x="8719948" y="2543689"/>
                  </a:cubicBezTo>
                  <a:cubicBezTo>
                    <a:pt x="8618030" y="2494159"/>
                    <a:pt x="8495634" y="2469394"/>
                    <a:pt x="8352759" y="2469394"/>
                  </a:cubicBezTo>
                  <a:close/>
                  <a:moveTo>
                    <a:pt x="3199734" y="2472251"/>
                  </a:moveTo>
                  <a:cubicBezTo>
                    <a:pt x="3068289" y="2472251"/>
                    <a:pt x="2948751" y="2497969"/>
                    <a:pt x="2841118" y="2549404"/>
                  </a:cubicBezTo>
                  <a:cubicBezTo>
                    <a:pt x="2733485" y="2600839"/>
                    <a:pt x="2646808" y="2680849"/>
                    <a:pt x="2581086" y="2789434"/>
                  </a:cubicBezTo>
                  <a:cubicBezTo>
                    <a:pt x="2515363" y="2898019"/>
                    <a:pt x="2480597" y="3033274"/>
                    <a:pt x="2476787" y="3195199"/>
                  </a:cubicBezTo>
                  <a:lnTo>
                    <a:pt x="2948274" y="3195199"/>
                  </a:lnTo>
                  <a:cubicBezTo>
                    <a:pt x="2948274" y="3096139"/>
                    <a:pt x="2968753" y="3019462"/>
                    <a:pt x="3009711" y="2965170"/>
                  </a:cubicBezTo>
                  <a:cubicBezTo>
                    <a:pt x="3050668" y="2910877"/>
                    <a:pt x="3107342" y="2883731"/>
                    <a:pt x="3179732" y="2883731"/>
                  </a:cubicBezTo>
                  <a:cubicBezTo>
                    <a:pt x="3252122" y="2883731"/>
                    <a:pt x="3306414" y="2905639"/>
                    <a:pt x="3342609" y="2949454"/>
                  </a:cubicBezTo>
                  <a:cubicBezTo>
                    <a:pt x="3378804" y="2993269"/>
                    <a:pt x="3396902" y="3054229"/>
                    <a:pt x="3396902" y="3132334"/>
                  </a:cubicBezTo>
                  <a:cubicBezTo>
                    <a:pt x="3396902" y="3235204"/>
                    <a:pt x="3359754" y="3340931"/>
                    <a:pt x="3285459" y="3449516"/>
                  </a:cubicBezTo>
                  <a:cubicBezTo>
                    <a:pt x="3211164" y="3558101"/>
                    <a:pt x="3120200" y="3661924"/>
                    <a:pt x="3012568" y="3760984"/>
                  </a:cubicBezTo>
                  <a:cubicBezTo>
                    <a:pt x="2904936" y="3860044"/>
                    <a:pt x="2757774" y="3986726"/>
                    <a:pt x="2571084" y="4141031"/>
                  </a:cubicBezTo>
                  <a:cubicBezTo>
                    <a:pt x="2576799" y="4137221"/>
                    <a:pt x="2547272" y="4161034"/>
                    <a:pt x="2482502" y="4212469"/>
                  </a:cubicBezTo>
                  <a:lnTo>
                    <a:pt x="2482502" y="4575371"/>
                  </a:lnTo>
                  <a:lnTo>
                    <a:pt x="3916967" y="4575371"/>
                  </a:lnTo>
                  <a:lnTo>
                    <a:pt x="3916967" y="4178179"/>
                  </a:lnTo>
                  <a:lnTo>
                    <a:pt x="3145442" y="4178179"/>
                  </a:lnTo>
                  <a:cubicBezTo>
                    <a:pt x="3360707" y="4012444"/>
                    <a:pt x="3537872" y="3842422"/>
                    <a:pt x="3676937" y="3668115"/>
                  </a:cubicBezTo>
                  <a:cubicBezTo>
                    <a:pt x="3816002" y="3493807"/>
                    <a:pt x="3885534" y="3304736"/>
                    <a:pt x="3885534" y="3100901"/>
                  </a:cubicBezTo>
                  <a:cubicBezTo>
                    <a:pt x="3885534" y="2914211"/>
                    <a:pt x="3827908" y="2762764"/>
                    <a:pt x="3712656" y="2646559"/>
                  </a:cubicBezTo>
                  <a:cubicBezTo>
                    <a:pt x="3597403" y="2530354"/>
                    <a:pt x="3426429" y="2472251"/>
                    <a:pt x="3199734" y="2472251"/>
                  </a:cubicBezTo>
                  <a:close/>
                  <a:moveTo>
                    <a:pt x="6695409" y="2472251"/>
                  </a:moveTo>
                  <a:cubicBezTo>
                    <a:pt x="6563964" y="2472251"/>
                    <a:pt x="6444425" y="2497969"/>
                    <a:pt x="6336793" y="2549404"/>
                  </a:cubicBezTo>
                  <a:cubicBezTo>
                    <a:pt x="6229160" y="2600839"/>
                    <a:pt x="6142483" y="2680849"/>
                    <a:pt x="6076761" y="2789434"/>
                  </a:cubicBezTo>
                  <a:cubicBezTo>
                    <a:pt x="6011038" y="2898019"/>
                    <a:pt x="5976272" y="3033274"/>
                    <a:pt x="5972462" y="3195199"/>
                  </a:cubicBezTo>
                  <a:lnTo>
                    <a:pt x="6443949" y="3195199"/>
                  </a:lnTo>
                  <a:cubicBezTo>
                    <a:pt x="6443949" y="3096139"/>
                    <a:pt x="6464428" y="3019462"/>
                    <a:pt x="6505386" y="2965170"/>
                  </a:cubicBezTo>
                  <a:cubicBezTo>
                    <a:pt x="6546343" y="2910877"/>
                    <a:pt x="6603017" y="2883731"/>
                    <a:pt x="6675407" y="2883731"/>
                  </a:cubicBezTo>
                  <a:cubicBezTo>
                    <a:pt x="6747797" y="2883731"/>
                    <a:pt x="6802089" y="2905639"/>
                    <a:pt x="6838284" y="2949454"/>
                  </a:cubicBezTo>
                  <a:cubicBezTo>
                    <a:pt x="6874479" y="2993269"/>
                    <a:pt x="6892577" y="3054229"/>
                    <a:pt x="6892577" y="3132334"/>
                  </a:cubicBezTo>
                  <a:cubicBezTo>
                    <a:pt x="6892577" y="3235204"/>
                    <a:pt x="6855429" y="3340931"/>
                    <a:pt x="6781134" y="3449516"/>
                  </a:cubicBezTo>
                  <a:cubicBezTo>
                    <a:pt x="6706839" y="3558101"/>
                    <a:pt x="6615875" y="3661924"/>
                    <a:pt x="6508243" y="3760984"/>
                  </a:cubicBezTo>
                  <a:cubicBezTo>
                    <a:pt x="6400610" y="3860044"/>
                    <a:pt x="6253449" y="3986726"/>
                    <a:pt x="6066759" y="4141031"/>
                  </a:cubicBezTo>
                  <a:cubicBezTo>
                    <a:pt x="6072474" y="4137221"/>
                    <a:pt x="6042947" y="4161034"/>
                    <a:pt x="5978177" y="4212469"/>
                  </a:cubicBezTo>
                  <a:lnTo>
                    <a:pt x="5978177" y="4575371"/>
                  </a:lnTo>
                  <a:lnTo>
                    <a:pt x="7412641" y="4575371"/>
                  </a:lnTo>
                  <a:lnTo>
                    <a:pt x="7412641" y="4178179"/>
                  </a:lnTo>
                  <a:lnTo>
                    <a:pt x="6641117" y="4178179"/>
                  </a:lnTo>
                  <a:cubicBezTo>
                    <a:pt x="6856382" y="4012444"/>
                    <a:pt x="7033547" y="3842422"/>
                    <a:pt x="7172612" y="3668115"/>
                  </a:cubicBezTo>
                  <a:cubicBezTo>
                    <a:pt x="7311677" y="3493807"/>
                    <a:pt x="7381209" y="3304736"/>
                    <a:pt x="7381209" y="3100901"/>
                  </a:cubicBezTo>
                  <a:cubicBezTo>
                    <a:pt x="7381209" y="2914211"/>
                    <a:pt x="7323583" y="2762764"/>
                    <a:pt x="7208331" y="2646559"/>
                  </a:cubicBezTo>
                  <a:cubicBezTo>
                    <a:pt x="7093078" y="2530354"/>
                    <a:pt x="6922104" y="2472251"/>
                    <a:pt x="6695409" y="2472251"/>
                  </a:cubicBezTo>
                  <a:close/>
                  <a:moveTo>
                    <a:pt x="4931379" y="2475109"/>
                  </a:moveTo>
                  <a:cubicBezTo>
                    <a:pt x="4649439" y="2475109"/>
                    <a:pt x="4445128" y="2569406"/>
                    <a:pt x="4318445" y="2758001"/>
                  </a:cubicBezTo>
                  <a:cubicBezTo>
                    <a:pt x="4191763" y="2946596"/>
                    <a:pt x="4128422" y="3204724"/>
                    <a:pt x="4128422" y="3532384"/>
                  </a:cubicBezTo>
                  <a:cubicBezTo>
                    <a:pt x="4128422" y="3863854"/>
                    <a:pt x="4191763" y="4123886"/>
                    <a:pt x="4318445" y="4312481"/>
                  </a:cubicBezTo>
                  <a:cubicBezTo>
                    <a:pt x="4445128" y="4501076"/>
                    <a:pt x="4649439" y="4595374"/>
                    <a:pt x="4931379" y="4595374"/>
                  </a:cubicBezTo>
                  <a:cubicBezTo>
                    <a:pt x="5213319" y="4595374"/>
                    <a:pt x="5417630" y="4501076"/>
                    <a:pt x="5544313" y="4312481"/>
                  </a:cubicBezTo>
                  <a:cubicBezTo>
                    <a:pt x="5670996" y="4123886"/>
                    <a:pt x="5734337" y="3863854"/>
                    <a:pt x="5734337" y="3532384"/>
                  </a:cubicBezTo>
                  <a:cubicBezTo>
                    <a:pt x="5734337" y="3204724"/>
                    <a:pt x="5670996" y="2946596"/>
                    <a:pt x="5544313" y="2758001"/>
                  </a:cubicBezTo>
                  <a:cubicBezTo>
                    <a:pt x="5417630" y="2569406"/>
                    <a:pt x="5213319" y="2475109"/>
                    <a:pt x="4931379" y="247510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6D6F992-8097-3533-F6B0-5452BFF39F4E}"/>
                </a:ext>
              </a:extLst>
            </p:cNvPr>
            <p:cNvSpPr/>
            <p:nvPr/>
          </p:nvSpPr>
          <p:spPr>
            <a:xfrm>
              <a:off x="4608483" y="2932310"/>
              <a:ext cx="645795" cy="1205865"/>
            </a:xfrm>
            <a:custGeom>
              <a:avLst/>
              <a:gdLst/>
              <a:ahLst/>
              <a:cxnLst/>
              <a:rect l="l" t="t" r="r" b="b"/>
              <a:pathLst>
                <a:path w="645795" h="1205865">
                  <a:moveTo>
                    <a:pt x="322897" y="0"/>
                  </a:moveTo>
                  <a:cubicBezTo>
                    <a:pt x="454342" y="0"/>
                    <a:pt x="541020" y="51911"/>
                    <a:pt x="582930" y="155734"/>
                  </a:cubicBezTo>
                  <a:cubicBezTo>
                    <a:pt x="624840" y="259556"/>
                    <a:pt x="645795" y="407670"/>
                    <a:pt x="645795" y="600075"/>
                  </a:cubicBezTo>
                  <a:cubicBezTo>
                    <a:pt x="645795" y="729615"/>
                    <a:pt x="638175" y="836771"/>
                    <a:pt x="622935" y="921543"/>
                  </a:cubicBezTo>
                  <a:cubicBezTo>
                    <a:pt x="607695" y="1006316"/>
                    <a:pt x="576738" y="1074896"/>
                    <a:pt x="530066" y="1127283"/>
                  </a:cubicBezTo>
                  <a:cubicBezTo>
                    <a:pt x="483393" y="1179671"/>
                    <a:pt x="414337" y="1205865"/>
                    <a:pt x="322897" y="1205865"/>
                  </a:cubicBezTo>
                  <a:cubicBezTo>
                    <a:pt x="231457" y="1205865"/>
                    <a:pt x="162401" y="1179671"/>
                    <a:pt x="115728" y="1127283"/>
                  </a:cubicBezTo>
                  <a:cubicBezTo>
                    <a:pt x="69056" y="1074896"/>
                    <a:pt x="38100" y="1006316"/>
                    <a:pt x="22860" y="921543"/>
                  </a:cubicBezTo>
                  <a:cubicBezTo>
                    <a:pt x="7620" y="836771"/>
                    <a:pt x="0" y="729615"/>
                    <a:pt x="0" y="600075"/>
                  </a:cubicBezTo>
                  <a:cubicBezTo>
                    <a:pt x="0" y="407670"/>
                    <a:pt x="20955" y="259556"/>
                    <a:pt x="62865" y="155734"/>
                  </a:cubicBezTo>
                  <a:cubicBezTo>
                    <a:pt x="104775" y="51911"/>
                    <a:pt x="191452" y="0"/>
                    <a:pt x="32289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EF668483-D220-2B18-3DCB-B12ED1F62E48}"/>
              </a:ext>
            </a:extLst>
          </p:cNvPr>
          <p:cNvSpPr txBox="1"/>
          <p:nvPr/>
        </p:nvSpPr>
        <p:spPr>
          <a:xfrm>
            <a:off x="2336769" y="1373856"/>
            <a:ext cx="75756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E-LEARNING</a:t>
            </a:r>
            <a:endParaRPr lang="en-US" sz="8800" b="1" dirty="0">
              <a:solidFill>
                <a:schemeClr val="tx1">
                  <a:lumMod val="85000"/>
                  <a:lumOff val="15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938B71D-D3E2-B369-F152-424C0BBD641C}"/>
              </a:ext>
            </a:extLst>
          </p:cNvPr>
          <p:cNvSpPr txBox="1"/>
          <p:nvPr/>
        </p:nvSpPr>
        <p:spPr>
          <a:xfrm>
            <a:off x="2373345" y="4776259"/>
            <a:ext cx="75756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TOP TRENDS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B6654F2-4DB5-E3D2-4299-F10F65896E7F}"/>
              </a:ext>
            </a:extLst>
          </p:cNvPr>
          <p:cNvSpPr/>
          <p:nvPr/>
        </p:nvSpPr>
        <p:spPr>
          <a:xfrm>
            <a:off x="0" y="6858000"/>
            <a:ext cx="12192000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1154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Click="0"/>
    </mc:Choice>
    <mc:Fallback xmlns="">
      <p:transition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12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D730A289-CA74-80CC-E16B-35CCE6C90FEC}"/>
              </a:ext>
            </a:extLst>
          </p:cNvPr>
          <p:cNvSpPr/>
          <p:nvPr/>
        </p:nvSpPr>
        <p:spPr>
          <a:xfrm>
            <a:off x="415347" y="6916994"/>
            <a:ext cx="8310590" cy="119924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A5D0405-F7DB-8D56-3E58-349AAB4ADE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325" r="24065"/>
          <a:stretch/>
        </p:blipFill>
        <p:spPr>
          <a:xfrm>
            <a:off x="9144066" y="-4636"/>
            <a:ext cx="3047908" cy="6862636"/>
          </a:xfrm>
          <a:prstGeom prst="rect">
            <a:avLst/>
          </a:prstGeom>
          <a:ln w="3175">
            <a:solidFill>
              <a:schemeClr val="bg1"/>
            </a:solidFill>
          </a:ln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C0E0A82-66DC-7C19-C637-7C2C343DCD0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20" r="27871"/>
          <a:stretch/>
        </p:blipFill>
        <p:spPr>
          <a:xfrm>
            <a:off x="6094987" y="-4636"/>
            <a:ext cx="3047908" cy="6862636"/>
          </a:xfrm>
          <a:prstGeom prst="rect">
            <a:avLst/>
          </a:prstGeom>
          <a:ln w="3175">
            <a:solidFill>
              <a:schemeClr val="bg1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2EC4A3-CCB2-B712-689D-CFDF0E9D981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126" r="42259"/>
          <a:stretch/>
        </p:blipFill>
        <p:spPr>
          <a:xfrm>
            <a:off x="3047494" y="-4636"/>
            <a:ext cx="3046296" cy="6862636"/>
          </a:xfrm>
          <a:prstGeom prst="rect">
            <a:avLst/>
          </a:prstGeom>
          <a:ln w="3175">
            <a:solidFill>
              <a:schemeClr val="bg1"/>
            </a:solidFill>
          </a:ln>
          <a:effectLst/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80EB984-2D92-4450-85B1-555755F6CB3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0" r="49719"/>
          <a:stretch/>
        </p:blipFill>
        <p:spPr>
          <a:xfrm>
            <a:off x="0" y="-4636"/>
            <a:ext cx="3046296" cy="6862636"/>
          </a:xfrm>
          <a:prstGeom prst="rect">
            <a:avLst/>
          </a:prstGeom>
          <a:ln w="3175">
            <a:solidFill>
              <a:schemeClr val="bg1"/>
            </a:solidFill>
          </a:ln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43394C-9835-DC42-5CC7-765A1D8A2200}"/>
              </a:ext>
            </a:extLst>
          </p:cNvPr>
          <p:cNvSpPr txBox="1"/>
          <p:nvPr/>
        </p:nvSpPr>
        <p:spPr>
          <a:xfrm>
            <a:off x="3244762" y="5970579"/>
            <a:ext cx="26517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On-demand content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E3D73B-D6DE-52AB-92F8-1E12C46E8F09}"/>
              </a:ext>
            </a:extLst>
          </p:cNvPr>
          <p:cNvSpPr txBox="1"/>
          <p:nvPr/>
        </p:nvSpPr>
        <p:spPr>
          <a:xfrm>
            <a:off x="6293061" y="5970579"/>
            <a:ext cx="26517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Accessible experiences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6F286E-AF64-49AE-8824-80C0F4D51B9B}"/>
              </a:ext>
            </a:extLst>
          </p:cNvPr>
          <p:cNvSpPr txBox="1"/>
          <p:nvPr/>
        </p:nvSpPr>
        <p:spPr>
          <a:xfrm>
            <a:off x="9342140" y="5970579"/>
            <a:ext cx="26517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Continuous development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9C1BCCB-2AAA-5F28-943F-9FC0659ABF01}"/>
              </a:ext>
            </a:extLst>
          </p:cNvPr>
          <p:cNvSpPr txBox="1"/>
          <p:nvPr/>
        </p:nvSpPr>
        <p:spPr>
          <a:xfrm>
            <a:off x="830746" y="7017328"/>
            <a:ext cx="7479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We now have access to more learner insights than ever before. Data will be more widely used to drive online learning decisions.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8A024C-42CB-6250-ADA9-5AE8A64FD182}"/>
              </a:ext>
            </a:extLst>
          </p:cNvPr>
          <p:cNvSpPr txBox="1"/>
          <p:nvPr/>
        </p:nvSpPr>
        <p:spPr>
          <a:xfrm>
            <a:off x="197268" y="5970579"/>
            <a:ext cx="26517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Data-driven decisions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6391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9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06CB7E2-6971-D86A-EB55-9B83F63210AA}"/>
              </a:ext>
            </a:extLst>
          </p:cNvPr>
          <p:cNvSpPr/>
          <p:nvPr/>
        </p:nvSpPr>
        <p:spPr>
          <a:xfrm>
            <a:off x="8072705" y="6916056"/>
            <a:ext cx="8099486" cy="119924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A5D0405-F7DB-8D56-3E58-349AAB4ADE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grayscl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181" r="29493"/>
          <a:stretch/>
        </p:blipFill>
        <p:spPr>
          <a:xfrm>
            <a:off x="10820400" y="-4636"/>
            <a:ext cx="1371600" cy="6862636"/>
          </a:xfrm>
          <a:prstGeom prst="rect">
            <a:avLst/>
          </a:prstGeom>
          <a:ln w="3175">
            <a:solidFill>
              <a:schemeClr val="bg1"/>
            </a:solidFill>
          </a:ln>
          <a:effectLst/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C0E0A82-66DC-7C19-C637-7C2C343DCD0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474" r="41201"/>
          <a:stretch/>
        </p:blipFill>
        <p:spPr>
          <a:xfrm>
            <a:off x="9453809" y="-4636"/>
            <a:ext cx="1371601" cy="6862636"/>
          </a:xfrm>
          <a:prstGeom prst="rect">
            <a:avLst/>
          </a:prstGeom>
          <a:ln w="3175">
            <a:solidFill>
              <a:schemeClr val="bg1"/>
            </a:solidFill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2EC4A3-CCB2-B712-689D-CFDF0E9D981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2223" r="54443"/>
          <a:stretch/>
        </p:blipFill>
        <p:spPr>
          <a:xfrm>
            <a:off x="8087219" y="-4636"/>
            <a:ext cx="1371600" cy="6862636"/>
          </a:xfrm>
          <a:prstGeom prst="rect">
            <a:avLst/>
          </a:prstGeom>
          <a:ln w="3175">
            <a:solidFill>
              <a:schemeClr val="bg1"/>
            </a:solidFill>
          </a:ln>
          <a:effectLst/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80EB984-2D92-4450-85B1-555755F6CB35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69" t="17191" r="13675" b="-1"/>
          <a:stretch/>
        </p:blipFill>
        <p:spPr>
          <a:xfrm>
            <a:off x="0" y="-4636"/>
            <a:ext cx="8099486" cy="6862636"/>
          </a:xfrm>
          <a:prstGeom prst="rect">
            <a:avLst/>
          </a:prstGeom>
          <a:ln w="3175">
            <a:solidFill>
              <a:schemeClr val="bg1"/>
            </a:solidFill>
          </a:ln>
          <a:effectLst/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43394C-9835-DC42-5CC7-765A1D8A2200}"/>
              </a:ext>
            </a:extLst>
          </p:cNvPr>
          <p:cNvSpPr txBox="1"/>
          <p:nvPr/>
        </p:nvSpPr>
        <p:spPr>
          <a:xfrm>
            <a:off x="8132939" y="6040029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On-demand content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E3D73B-D6DE-52AB-92F8-1E12C46E8F09}"/>
              </a:ext>
            </a:extLst>
          </p:cNvPr>
          <p:cNvSpPr txBox="1"/>
          <p:nvPr/>
        </p:nvSpPr>
        <p:spPr>
          <a:xfrm>
            <a:off x="9499529" y="6040029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Accessible experiences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6F286E-AF64-49AE-8824-80C0F4D51B9B}"/>
              </a:ext>
            </a:extLst>
          </p:cNvPr>
          <p:cNvSpPr txBox="1"/>
          <p:nvPr/>
        </p:nvSpPr>
        <p:spPr>
          <a:xfrm>
            <a:off x="10866120" y="6040029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Continuous development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ECDC695-AA03-4AC0-6975-8DF210FACE2C}"/>
              </a:ext>
            </a:extLst>
          </p:cNvPr>
          <p:cNvSpPr txBox="1"/>
          <p:nvPr/>
        </p:nvSpPr>
        <p:spPr>
          <a:xfrm>
            <a:off x="266699" y="5853967"/>
            <a:ext cx="7479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We now have access to more learner insights than ever before. Data will be more widely used to drive online learning decisions.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01DDA3-C406-3156-A47C-9022050CB163}"/>
              </a:ext>
            </a:extLst>
          </p:cNvPr>
          <p:cNvSpPr txBox="1"/>
          <p:nvPr/>
        </p:nvSpPr>
        <p:spPr>
          <a:xfrm>
            <a:off x="8101732" y="7242041"/>
            <a:ext cx="7479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Organizations are realizing the need to empower employees by creating content learners can pull from when they need it.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26DC5C-4120-16AD-B011-DBC7B86CCB1A}"/>
              </a:ext>
            </a:extLst>
          </p:cNvPr>
          <p:cNvSpPr txBox="1"/>
          <p:nvPr/>
        </p:nvSpPr>
        <p:spPr>
          <a:xfrm>
            <a:off x="264452" y="5469926"/>
            <a:ext cx="46444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Data-driven decisions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0160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62EC4A3-CCB2-B712-689D-CFDF0E9D981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76" r="6592"/>
          <a:stretch/>
        </p:blipFill>
        <p:spPr>
          <a:xfrm>
            <a:off x="1359334" y="-4636"/>
            <a:ext cx="8094476" cy="686263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EFEB80D-65C3-3AB6-F025-35891205BF14}"/>
              </a:ext>
            </a:extLst>
          </p:cNvPr>
          <p:cNvSpPr/>
          <p:nvPr/>
        </p:nvSpPr>
        <p:spPr>
          <a:xfrm>
            <a:off x="9180576" y="6916056"/>
            <a:ext cx="8099485" cy="119924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A5D0405-F7DB-8D56-3E58-349AAB4ADE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181" r="29493"/>
          <a:stretch/>
        </p:blipFill>
        <p:spPr>
          <a:xfrm>
            <a:off x="10820400" y="-4636"/>
            <a:ext cx="1371600" cy="6862636"/>
          </a:xfrm>
          <a:prstGeom prst="rect">
            <a:avLst/>
          </a:prstGeom>
          <a:ln w="3175">
            <a:solidFill>
              <a:schemeClr val="bg1"/>
            </a:solidFill>
          </a:ln>
          <a:effectLst/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0C0E0A82-66DC-7C19-C637-7C2C343DCD0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5474" r="41201"/>
          <a:stretch/>
        </p:blipFill>
        <p:spPr>
          <a:xfrm>
            <a:off x="9453809" y="-4636"/>
            <a:ext cx="1371601" cy="6862636"/>
          </a:xfrm>
          <a:prstGeom prst="rect">
            <a:avLst/>
          </a:prstGeom>
          <a:ln w="3175">
            <a:solidFill>
              <a:schemeClr val="bg1"/>
            </a:solidFill>
          </a:ln>
          <a:effectLst/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80EB984-2D92-4450-85B1-555755F6CB3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404" t="9431" r="52529" b="-1"/>
          <a:stretch/>
        </p:blipFill>
        <p:spPr>
          <a:xfrm>
            <a:off x="0" y="-4636"/>
            <a:ext cx="1371600" cy="6862636"/>
          </a:xfrm>
          <a:prstGeom prst="rect">
            <a:avLst/>
          </a:prstGeom>
          <a:ln w="3175">
            <a:solidFill>
              <a:schemeClr val="bg1"/>
            </a:solidFill>
          </a:ln>
          <a:effectLst/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43394C-9835-DC42-5CC7-765A1D8A2200}"/>
              </a:ext>
            </a:extLst>
          </p:cNvPr>
          <p:cNvSpPr txBox="1"/>
          <p:nvPr/>
        </p:nvSpPr>
        <p:spPr>
          <a:xfrm>
            <a:off x="1704338" y="5469926"/>
            <a:ext cx="46583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On-demand content</a:t>
            </a: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E3D73B-D6DE-52AB-92F8-1E12C46E8F09}"/>
              </a:ext>
            </a:extLst>
          </p:cNvPr>
          <p:cNvSpPr txBox="1"/>
          <p:nvPr/>
        </p:nvSpPr>
        <p:spPr>
          <a:xfrm>
            <a:off x="9499529" y="6040029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Accessible experiences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6F286E-AF64-49AE-8824-80C0F4D51B9B}"/>
              </a:ext>
            </a:extLst>
          </p:cNvPr>
          <p:cNvSpPr txBox="1"/>
          <p:nvPr/>
        </p:nvSpPr>
        <p:spPr>
          <a:xfrm>
            <a:off x="10866120" y="6040029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Continuous development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9965601-CF86-09EB-0D13-892774F60DB4}"/>
              </a:ext>
            </a:extLst>
          </p:cNvPr>
          <p:cNvSpPr txBox="1"/>
          <p:nvPr/>
        </p:nvSpPr>
        <p:spPr>
          <a:xfrm>
            <a:off x="1704338" y="5853967"/>
            <a:ext cx="747623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Organizations are realizing the need to empower employees by creating content learners can pull from when they need it.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86FBC5D-C691-03B1-849D-038A51F4A632}"/>
              </a:ext>
            </a:extLst>
          </p:cNvPr>
          <p:cNvSpPr txBox="1"/>
          <p:nvPr/>
        </p:nvSpPr>
        <p:spPr>
          <a:xfrm>
            <a:off x="9458818" y="7133862"/>
            <a:ext cx="758952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Course creators are designing accessible courses right from the start rather than building a course and retrofitting it to make it accessible later.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800A75-0F43-5278-1F47-9B95C137FBBC}"/>
              </a:ext>
            </a:extLst>
          </p:cNvPr>
          <p:cNvSpPr txBox="1"/>
          <p:nvPr/>
        </p:nvSpPr>
        <p:spPr>
          <a:xfrm>
            <a:off x="45720" y="6035350"/>
            <a:ext cx="1280160" cy="466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Data-driven decisions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206206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0C0E0A82-66DC-7C19-C637-7C2C343DCD0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111" t="6894" r="15172" b="7124"/>
          <a:stretch/>
        </p:blipFill>
        <p:spPr>
          <a:xfrm>
            <a:off x="2730933" y="-4636"/>
            <a:ext cx="8101734" cy="6862636"/>
          </a:xfrm>
          <a:prstGeom prst="rect">
            <a:avLst/>
          </a:prstGeom>
          <a:ln w="3175">
            <a:solidFill>
              <a:schemeClr val="bg1"/>
            </a:solidFill>
          </a:ln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0A868C7-C38B-8609-50E3-398D6108DF80}"/>
              </a:ext>
            </a:extLst>
          </p:cNvPr>
          <p:cNvSpPr/>
          <p:nvPr/>
        </p:nvSpPr>
        <p:spPr>
          <a:xfrm>
            <a:off x="10515562" y="6916056"/>
            <a:ext cx="8480361" cy="1199244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A5D0405-F7DB-8D56-3E58-349AAB4ADE6D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grayscl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6000"/>
                    </a14:imgEffect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7181" r="29493"/>
          <a:stretch/>
        </p:blipFill>
        <p:spPr>
          <a:xfrm>
            <a:off x="10820400" y="-4636"/>
            <a:ext cx="1371600" cy="6862636"/>
          </a:xfrm>
          <a:prstGeom prst="rect">
            <a:avLst/>
          </a:prstGeom>
          <a:ln w="3175">
            <a:solidFill>
              <a:schemeClr val="bg1"/>
            </a:solidFill>
          </a:ln>
          <a:effectLst/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2EC4A3-CCB2-B712-689D-CFDF0E9D981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grayscl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98" r="55878"/>
          <a:stretch/>
        </p:blipFill>
        <p:spPr>
          <a:xfrm>
            <a:off x="1359333" y="-4636"/>
            <a:ext cx="1371600" cy="6862636"/>
          </a:xfrm>
          <a:prstGeom prst="rect">
            <a:avLst/>
          </a:prstGeom>
          <a:ln w="3175">
            <a:solidFill>
              <a:schemeClr val="bg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80EB984-2D92-4450-85B1-555755F6CB35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grayscl/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404" t="9431" r="52529" b="-1"/>
          <a:stretch/>
        </p:blipFill>
        <p:spPr>
          <a:xfrm>
            <a:off x="0" y="-4636"/>
            <a:ext cx="1371600" cy="6862636"/>
          </a:xfrm>
          <a:prstGeom prst="rect">
            <a:avLst/>
          </a:prstGeom>
          <a:ln w="3175">
            <a:solidFill>
              <a:schemeClr val="bg1"/>
            </a:solidFill>
          </a:ln>
          <a:effectLst/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43394C-9835-DC42-5CC7-765A1D8A2200}"/>
              </a:ext>
            </a:extLst>
          </p:cNvPr>
          <p:cNvSpPr txBox="1"/>
          <p:nvPr/>
        </p:nvSpPr>
        <p:spPr>
          <a:xfrm>
            <a:off x="1405053" y="6040029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On-demand content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6F286E-AF64-49AE-8824-80C0F4D51B9B}"/>
              </a:ext>
            </a:extLst>
          </p:cNvPr>
          <p:cNvSpPr txBox="1"/>
          <p:nvPr/>
        </p:nvSpPr>
        <p:spPr>
          <a:xfrm>
            <a:off x="10866120" y="6040029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Continuous development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8E3D73B-D6DE-52AB-92F8-1E12C46E8F09}"/>
              </a:ext>
            </a:extLst>
          </p:cNvPr>
          <p:cNvSpPr txBox="1"/>
          <p:nvPr/>
        </p:nvSpPr>
        <p:spPr>
          <a:xfrm>
            <a:off x="3035770" y="5469926"/>
            <a:ext cx="350019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Accessible experiences</a:t>
            </a:r>
            <a:endParaRPr lang="en-US" sz="1400" dirty="0">
              <a:solidFill>
                <a:schemeClr val="bg1"/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A75B24-B598-BDAF-F3B3-C5BBA2E23A20}"/>
              </a:ext>
            </a:extLst>
          </p:cNvPr>
          <p:cNvSpPr txBox="1"/>
          <p:nvPr/>
        </p:nvSpPr>
        <p:spPr>
          <a:xfrm>
            <a:off x="3035770" y="5853967"/>
            <a:ext cx="75895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Course creators are designing accessible courses right from the start rather than building a course and retrofitting it to make it accessible later.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AE63CA6-E341-452A-D406-DD6619B916C9}"/>
              </a:ext>
            </a:extLst>
          </p:cNvPr>
          <p:cNvSpPr txBox="1"/>
          <p:nvPr/>
        </p:nvSpPr>
        <p:spPr>
          <a:xfrm>
            <a:off x="10820400" y="7242041"/>
            <a:ext cx="7479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More and more companies are creating and providing lifelong learning opportunities to retain talent and help employees thrive.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707AC5F-01E5-DD4C-AC83-CDCF17B58397}"/>
              </a:ext>
            </a:extLst>
          </p:cNvPr>
          <p:cNvSpPr txBox="1"/>
          <p:nvPr/>
        </p:nvSpPr>
        <p:spPr>
          <a:xfrm>
            <a:off x="45720" y="6035350"/>
            <a:ext cx="1280160" cy="466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Data-driven decisions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20136996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CA5D0405-F7DB-8D56-3E58-349AAB4ADE6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462" r="17953"/>
          <a:stretch/>
        </p:blipFill>
        <p:spPr>
          <a:xfrm>
            <a:off x="4102533" y="-4636"/>
            <a:ext cx="8089467" cy="686263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2EC4A3-CCB2-B712-689D-CFDF0E9D981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grayscl/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98" r="55878"/>
          <a:stretch/>
        </p:blipFill>
        <p:spPr>
          <a:xfrm>
            <a:off x="1359333" y="-4636"/>
            <a:ext cx="1371600" cy="6862636"/>
          </a:xfrm>
          <a:prstGeom prst="rect">
            <a:avLst/>
          </a:prstGeom>
          <a:ln w="3175">
            <a:solidFill>
              <a:schemeClr val="bg1"/>
            </a:solidFill>
          </a:ln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A80EB984-2D92-4450-85B1-555755F6CB3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grayscl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404" t="9431" r="52529" b="-1"/>
          <a:stretch/>
        </p:blipFill>
        <p:spPr>
          <a:xfrm>
            <a:off x="0" y="-4636"/>
            <a:ext cx="1371600" cy="6862636"/>
          </a:xfrm>
          <a:prstGeom prst="rect">
            <a:avLst/>
          </a:prstGeom>
          <a:ln w="3175">
            <a:solidFill>
              <a:schemeClr val="bg1"/>
            </a:solidFill>
          </a:ln>
          <a:effectLst/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543394C-9835-DC42-5CC7-765A1D8A2200}"/>
              </a:ext>
            </a:extLst>
          </p:cNvPr>
          <p:cNvSpPr txBox="1"/>
          <p:nvPr/>
        </p:nvSpPr>
        <p:spPr>
          <a:xfrm>
            <a:off x="1405053" y="6040029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On-demand content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7D6F286E-AF64-49AE-8824-80C0F4D51B9B}"/>
              </a:ext>
            </a:extLst>
          </p:cNvPr>
          <p:cNvSpPr txBox="1"/>
          <p:nvPr/>
        </p:nvSpPr>
        <p:spPr>
          <a:xfrm>
            <a:off x="4407370" y="5469926"/>
            <a:ext cx="35992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Continuous development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0C0E0A82-66DC-7C19-C637-7C2C343DCD00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grayscl/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6512" t="6894" r="42024" b="7124"/>
          <a:stretch/>
        </p:blipFill>
        <p:spPr>
          <a:xfrm>
            <a:off x="2730933" y="-4636"/>
            <a:ext cx="1371600" cy="6862636"/>
          </a:xfrm>
          <a:prstGeom prst="rect">
            <a:avLst/>
          </a:prstGeom>
          <a:ln w="3175">
            <a:solidFill>
              <a:schemeClr val="bg1"/>
            </a:solidFill>
          </a:ln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8E3D73B-D6DE-52AB-92F8-1E12C46E8F09}"/>
              </a:ext>
            </a:extLst>
          </p:cNvPr>
          <p:cNvSpPr txBox="1"/>
          <p:nvPr/>
        </p:nvSpPr>
        <p:spPr>
          <a:xfrm>
            <a:off x="2776653" y="6040029"/>
            <a:ext cx="12801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Accessible experiences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AA1D3F2-E9E9-0398-99A7-A37EBA2C47C1}"/>
              </a:ext>
            </a:extLst>
          </p:cNvPr>
          <p:cNvSpPr txBox="1"/>
          <p:nvPr/>
        </p:nvSpPr>
        <p:spPr>
          <a:xfrm>
            <a:off x="4407371" y="5853967"/>
            <a:ext cx="74797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  <a:latin typeface="Poppins Light" panose="00000400000000000000" pitchFamily="2" charset="0"/>
                <a:cs typeface="Poppins Light" panose="00000400000000000000" pitchFamily="2" charset="0"/>
              </a:rPr>
              <a:t>More and more companies are creating and providing lifelong learning opportunities to retain talent and help employees thrive.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A9294C1-3A12-39E8-B6EF-8022EF948A57}"/>
              </a:ext>
            </a:extLst>
          </p:cNvPr>
          <p:cNvSpPr txBox="1"/>
          <p:nvPr/>
        </p:nvSpPr>
        <p:spPr>
          <a:xfrm>
            <a:off x="45720" y="6035350"/>
            <a:ext cx="1280160" cy="4663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cs typeface="Poppins" panose="00000500000000000000" pitchFamily="2" charset="0"/>
              </a:rPr>
              <a:t>Data-driven decisions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03435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DESIGN_ID_OFFICE THEME" val="kiemKmN5"/>
  <p:tag name="ARTICULATE_SLIDE_THUMBNAIL_REFRESH" val="1"/>
  <p:tag name="ARTICULATE_SLIDE_COUNT" val="6"/>
  <p:tag name="ARTICULATE_PROJECT_OPEN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Office Theme">
  <a:themeElements>
    <a:clrScheme name="Bold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300A0"/>
      </a:accent1>
      <a:accent2>
        <a:srgbClr val="3400F1"/>
      </a:accent2>
      <a:accent3>
        <a:srgbClr val="E88F3F"/>
      </a:accent3>
      <a:accent4>
        <a:srgbClr val="3DCEAC"/>
      </a:accent4>
      <a:accent5>
        <a:srgbClr val="271B5D"/>
      </a:accent5>
      <a:accent6>
        <a:srgbClr val="5701B4"/>
      </a:accent6>
      <a:hlink>
        <a:srgbClr val="FAC749"/>
      </a:hlink>
      <a:folHlink>
        <a:srgbClr val="8F15FD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21761</TotalTime>
  <Words>217</Words>
  <Application>Microsoft Office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Poppins</vt:lpstr>
      <vt:lpstr>Poppins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Sarah Hodge</dc:creator>
  <cp:lastModifiedBy>Sarah Hodge</cp:lastModifiedBy>
  <cp:revision>136</cp:revision>
  <dcterms:created xsi:type="dcterms:W3CDTF">2023-01-04T15:36:17Z</dcterms:created>
  <dcterms:modified xsi:type="dcterms:W3CDTF">2023-01-25T19:19:20Z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C04400E8-B91D-4E19-8C7F-CF5AFDEEE639</vt:lpwstr>
  </property>
  <property fmtid="{D5CDD505-2E9C-101B-9397-08002B2CF9AE}" pid="3" name="ArticulatePath">
    <vt:lpwstr>ppt1946</vt:lpwstr>
  </property>
</Properties>
</file>

<file path=docProps/thumbnail.jpeg>
</file>